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409" r:id="rId2"/>
    <p:sldId id="388" r:id="rId3"/>
    <p:sldId id="375" r:id="rId4"/>
    <p:sldId id="395" r:id="rId5"/>
    <p:sldId id="397" r:id="rId6"/>
    <p:sldId id="390" r:id="rId7"/>
    <p:sldId id="365" r:id="rId8"/>
    <p:sldId id="39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QBkO1co4I8?start=1279&amp;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MRphlOixKs?start=686&amp;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1" title="2022-7-20-colorado">
            <a:hlinkClick r:id="" action="ppaction://media"/>
            <a:extLst>
              <a:ext uri="{FF2B5EF4-FFF2-40B4-BE49-F238E27FC236}">
                <a16:creationId xmlns:a16="http://schemas.microsoft.com/office/drawing/2014/main" id="{250AC968-8B14-5B0E-FDB1-4D8CFAA36C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8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F3020B-8273-4E19-931A-436C653D5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r="184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F5ECD-6AE7-4B91-BFF5-0E0D94E11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" t="19260" b="21606"/>
          <a:stretch/>
        </p:blipFill>
        <p:spPr>
          <a:xfrm>
            <a:off x="0" y="4091793"/>
            <a:ext cx="6634212" cy="276619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9DF6C4-28DA-4233-9F4B-217FB38F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31C0AC-2888-41BA-A81C-0B8E5E999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r="14620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B8666A-EE66-4EB2-9352-7817B9B44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257D01-EFD7-4C13-9016-573826BF2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1" r="11891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EDB5281-DBC4-467C-8E36-A452323A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E6E7B3-C223-4B27-A33E-18D4CF293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5" r="16725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76F10A-6597-417D-8BF9-5B966F2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93895C-2F11-4A56-8350-F18FD5010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" r="332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07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DE4E0-7937-4413-AB9E-0BF61FAB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1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“This story is unique, fantastical, interesting, and important not just for its own sake but, as you have said, as a vehicle to make science more accessible. Your concept is genuinely so intriguing!”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Emma Day</a:t>
            </a:r>
            <a:endParaRPr lang="en-US" sz="25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0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4" title="2022 Colorado New Musical Festival (&quot;Warps, Waves, and Wrinkles&quot;)">
            <a:hlinkClick r:id="" action="ppaction://media"/>
            <a:extLst>
              <a:ext uri="{FF2B5EF4-FFF2-40B4-BE49-F238E27FC236}">
                <a16:creationId xmlns:a16="http://schemas.microsoft.com/office/drawing/2014/main" id="{310FF3DC-D44A-1081-9826-6E5B996E31D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8FD965-4452-4FE9-B786-2DC487895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0" b="8950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D0FE7-8C3D-4266-82F7-A28A17D4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0" b="8950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118924-9199-4D0D-98A1-C060FE66D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0" b="8950"/>
          <a:stretch/>
        </p:blipFill>
        <p:spPr>
          <a:xfrm>
            <a:off x="198738" y="3518858"/>
            <a:ext cx="5804105" cy="3167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0F77B6-A31A-4DCA-87A0-BAD652AD5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0" b="8950"/>
          <a:stretch/>
        </p:blipFill>
        <p:spPr>
          <a:xfrm>
            <a:off x="6195372" y="3510858"/>
            <a:ext cx="5797883" cy="3167424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7FCE3553-35A8-1879-7EAE-609E040B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Romancing the Stone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85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8498AE3-248A-4CDC-878E-40ACD140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C58EF-AC61-4F3E-ACEC-CF70B631F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D8719E-6624-627E-EF05-B3BD11A5F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2199"/>
            <a:ext cx="12192000" cy="685662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D22A0-F8A0-41ED-9DEC-70D6B31A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0947" y="321733"/>
            <a:ext cx="1739053" cy="173905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F0E6A52-2526-494A-B302-ED4D1D4B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err="1">
                <a:solidFill>
                  <a:schemeClr val="bg1"/>
                </a:solidFill>
                <a:latin typeface="Bodoni MT" panose="02070603080606020203" pitchFamily="18" charset="0"/>
              </a:rPr>
              <a:t>Dankie</a:t>
            </a:r>
            <a:r>
              <a:rPr lang="en-US" sz="8000" b="1" dirty="0">
                <a:solidFill>
                  <a:schemeClr val="bg1"/>
                </a:solidFill>
                <a:latin typeface="Bodoni MT" panose="02070603080606020203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3536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2638</TotalTime>
  <Words>49</Words>
  <Application>Microsoft Office PowerPoint</Application>
  <PresentationFormat>Widescreen</PresentationFormat>
  <Paragraphs>5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Bodoni MT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Quote</vt:lpstr>
      <vt:lpstr>PowerPoint Presentation</vt:lpstr>
      <vt:lpstr>Romancing the Stone</vt:lpstr>
      <vt:lpstr>PowerPoint Presentation</vt:lpstr>
      <vt:lpstr>Dankie!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Pham</cp:lastModifiedBy>
  <cp:revision>972</cp:revision>
  <cp:lastPrinted>2021-10-07T18:52:54Z</cp:lastPrinted>
  <dcterms:created xsi:type="dcterms:W3CDTF">2021-10-06T14:08:05Z</dcterms:created>
  <dcterms:modified xsi:type="dcterms:W3CDTF">2022-09-19T12:07:24Z</dcterms:modified>
</cp:coreProperties>
</file>